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004DC4-3DFD-46F2-86C7-74FD82218457}" type="datetimeFigureOut">
              <a:rPr lang="es-ES" smtClean="0"/>
              <a:t>27/06/2014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37ED4C-9F80-4388-9B99-726502EEA126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295232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Arial Rounded MT Bold" pitchFamily="34" charset="0"/>
              </a:rPr>
              <a:t/>
            </a:r>
            <a:br>
              <a:rPr lang="es-ES" dirty="0" smtClean="0">
                <a:latin typeface="Arial Rounded MT Bold" pitchFamily="34" charset="0"/>
              </a:rPr>
            </a:br>
            <a:r>
              <a:rPr lang="es-ES" dirty="0" smtClean="0">
                <a:latin typeface="Arial Rounded MT Bold" pitchFamily="34" charset="0"/>
              </a:rPr>
              <a:t/>
            </a:r>
            <a:br>
              <a:rPr lang="es-ES" dirty="0" smtClean="0">
                <a:latin typeface="Arial Rounded MT Bold" pitchFamily="34" charset="0"/>
              </a:rPr>
            </a:br>
            <a:r>
              <a:rPr lang="es-ES" dirty="0" smtClean="0">
                <a:latin typeface="Arial Rounded MT Bold" pitchFamily="34" charset="0"/>
              </a:rPr>
              <a:t/>
            </a:r>
            <a:br>
              <a:rPr lang="es-ES" dirty="0" smtClean="0">
                <a:latin typeface="Arial Rounded MT Bold" pitchFamily="34" charset="0"/>
              </a:rPr>
            </a:br>
            <a:r>
              <a:rPr lang="es-ES" sz="4900" dirty="0" smtClean="0">
                <a:latin typeface="Arial Rounded MT Bold" pitchFamily="34" charset="0"/>
              </a:rPr>
              <a:t>ESTAMOS DE VACACIONES DEL 18 DE JULIO AL 18 DE AGOSTO</a:t>
            </a:r>
            <a:endParaRPr lang="es-ES" sz="49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0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   ESTAMOS DE VACACIONES DEL 18 DE JULIO AL 18 DE AGOSTO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HORARIO PROVISIONAL   CURSO 14/15 Y LISTA DE ALUMNOS ADMITIDOS</dc:title>
  <dc:creator>Isabella</dc:creator>
  <cp:lastModifiedBy>Isabella</cp:lastModifiedBy>
  <cp:revision>2</cp:revision>
  <dcterms:created xsi:type="dcterms:W3CDTF">2014-06-27T11:02:37Z</dcterms:created>
  <dcterms:modified xsi:type="dcterms:W3CDTF">2014-06-27T11:19:20Z</dcterms:modified>
</cp:coreProperties>
</file>